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498B4BB-6833-4CC9-929A-4EEC5F8C65F8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C431AEF-5003-4273-B794-A278A19D7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B4BB-6833-4CC9-929A-4EEC5F8C65F8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31AEF-5003-4273-B794-A278A19D7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B4BB-6833-4CC9-929A-4EEC5F8C65F8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31AEF-5003-4273-B794-A278A19D7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498B4BB-6833-4CC9-929A-4EEC5F8C65F8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31AEF-5003-4273-B794-A278A19D7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498B4BB-6833-4CC9-929A-4EEC5F8C65F8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C431AEF-5003-4273-B794-A278A19D70B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498B4BB-6833-4CC9-929A-4EEC5F8C65F8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C431AEF-5003-4273-B794-A278A19D7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498B4BB-6833-4CC9-929A-4EEC5F8C65F8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C431AEF-5003-4273-B794-A278A19D7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B4BB-6833-4CC9-929A-4EEC5F8C65F8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31AEF-5003-4273-B794-A278A19D7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498B4BB-6833-4CC9-929A-4EEC5F8C65F8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C431AEF-5003-4273-B794-A278A19D7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498B4BB-6833-4CC9-929A-4EEC5F8C65F8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C431AEF-5003-4273-B794-A278A19D7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498B4BB-6833-4CC9-929A-4EEC5F8C65F8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C431AEF-5003-4273-B794-A278A19D7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498B4BB-6833-4CC9-929A-4EEC5F8C65F8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C431AEF-5003-4273-B794-A278A19D7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ktemples\Desktop\Walden%20LCES\EDUC7107\Movie%20Maker%20Workshop%20Sound.wma" TargetMode="Externa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9811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Welcome to the Movie Maker Workshop for Media Festival Projects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460772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i="1" dirty="0" smtClean="0"/>
              <a:t>Pre-training Activity</a:t>
            </a:r>
          </a:p>
          <a:p>
            <a:pPr algn="ctr"/>
            <a:r>
              <a:rPr lang="en-US" i="1" dirty="0" smtClean="0"/>
              <a:t>Upload the following to this PowerPoint and resubmit by email to me 2 days prior to the workshop.</a:t>
            </a:r>
          </a:p>
          <a:p>
            <a:pPr marL="514350" indent="-514350" algn="ctr">
              <a:buAutoNum type="arabicPeriod"/>
            </a:pPr>
            <a:r>
              <a:rPr lang="en-US" i="1" dirty="0" smtClean="0"/>
              <a:t>Add 3 more slides to include </a:t>
            </a:r>
          </a:p>
          <a:p>
            <a:pPr marL="514350" indent="-514350" algn="ctr">
              <a:buAutoNum type="arabicPeriod"/>
            </a:pPr>
            <a:r>
              <a:rPr lang="en-US" i="1" dirty="0" smtClean="0"/>
              <a:t>2 digital photographs depicting something about you or your life.</a:t>
            </a:r>
          </a:p>
          <a:p>
            <a:pPr marL="514350" indent="-514350" algn="ctr">
              <a:buAutoNum type="arabicPeriod"/>
            </a:pPr>
            <a:r>
              <a:rPr lang="en-US" i="1" dirty="0" smtClean="0"/>
              <a:t>A clip art picture upload</a:t>
            </a:r>
          </a:p>
          <a:p>
            <a:pPr marL="514350" indent="-514350" algn="ctr">
              <a:buAutoNum type="arabicPeriod"/>
            </a:pPr>
            <a:r>
              <a:rPr lang="en-US" i="1" dirty="0" smtClean="0"/>
              <a:t>One Music or audio sound</a:t>
            </a:r>
          </a:p>
          <a:p>
            <a:pPr marL="514350" indent="-514350" algn="l"/>
            <a:r>
              <a:rPr lang="en-US" i="1" dirty="0" smtClean="0">
                <a:solidFill>
                  <a:schemeClr val="bg1"/>
                </a:solidFill>
              </a:rPr>
              <a:t>*</a:t>
            </a:r>
            <a:r>
              <a:rPr lang="en-US" sz="2200" i="1" dirty="0" smtClean="0">
                <a:solidFill>
                  <a:schemeClr val="bg1"/>
                </a:solidFill>
              </a:rPr>
              <a:t>Participants that can not complete the above should </a:t>
            </a:r>
            <a:r>
              <a:rPr lang="en-US" sz="2200" dirty="0" smtClean="0">
                <a:solidFill>
                  <a:schemeClr val="bg1"/>
                </a:solidFill>
              </a:rPr>
              <a:t>email me 2 weeks in advance for help. Failure to complete the above requirements will remove you from the workshop.  </a:t>
            </a:r>
            <a:endParaRPr lang="en-US" sz="2200" dirty="0">
              <a:solidFill>
                <a:schemeClr val="bg1"/>
              </a:solidFill>
            </a:endParaRPr>
          </a:p>
        </p:txBody>
      </p:sp>
      <p:pic>
        <p:nvPicPr>
          <p:cNvPr id="5" name="Movie Maker Workshop Sound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810000" y="1828800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ktemples\AppData\Local\Microsoft\Windows\Temporary Internet Files\Content.IE5\23G0LWS4\MM900283609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06575" flipH="1">
            <a:off x="144832" y="-91742"/>
            <a:ext cx="1752600" cy="1838047"/>
          </a:xfrm>
          <a:prstGeom prst="rect">
            <a:avLst/>
          </a:prstGeom>
          <a:noFill/>
        </p:spPr>
      </p:pic>
      <p:pic>
        <p:nvPicPr>
          <p:cNvPr id="1027" name="Picture 3" descr="C:\Users\ktemples\AppData\Local\Microsoft\Windows\Temporary Internet Files\Content.IE5\SI0U8PCP\MM900283592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3733800"/>
            <a:ext cx="1066800" cy="1066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594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</TotalTime>
  <Words>89</Words>
  <Application>Microsoft Office PowerPoint</Application>
  <PresentationFormat>On-screen Show (4:3)</PresentationFormat>
  <Paragraphs>8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Verve</vt:lpstr>
      <vt:lpstr>Welcome to the Movie Maker Workshop for Media Festival Projects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Movie Maker Workshop for Media Festival Projects</dc:title>
  <dc:creator>staff</dc:creator>
  <cp:lastModifiedBy>staff</cp:lastModifiedBy>
  <cp:revision>4</cp:revision>
  <dcterms:created xsi:type="dcterms:W3CDTF">2012-02-21T17:50:42Z</dcterms:created>
  <dcterms:modified xsi:type="dcterms:W3CDTF">2012-02-21T18:59:05Z</dcterms:modified>
</cp:coreProperties>
</file>